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954" r:id="rId4"/>
  </p:sldMasterIdLst>
  <p:notesMasterIdLst>
    <p:notesMasterId r:id="rId12"/>
  </p:notesMasterIdLst>
  <p:handoutMasterIdLst>
    <p:handoutMasterId r:id="rId13"/>
  </p:handoutMasterIdLst>
  <p:sldIdLst>
    <p:sldId id="261" r:id="rId5"/>
    <p:sldId id="286" r:id="rId6"/>
    <p:sldId id="335" r:id="rId7"/>
    <p:sldId id="336" r:id="rId8"/>
    <p:sldId id="338" r:id="rId9"/>
    <p:sldId id="339" r:id="rId10"/>
    <p:sldId id="33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84AD6B"/>
    <a:srgbClr val="F59322"/>
    <a:srgbClr val="87175F"/>
    <a:srgbClr val="EEC621"/>
    <a:srgbClr val="E58C09"/>
    <a:srgbClr val="43467B"/>
    <a:srgbClr val="AEA422"/>
    <a:srgbClr val="F69E1D"/>
    <a:srgbClr val="E19E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AB051B-4A2A-4BDE-916D-30C448169C02}" v="1" dt="2023-05-05T11:30:53.494"/>
    <p1510:client id="{59DA39D9-845F-4220-9AD5-A53D41A8DFF3}" v="2" dt="2023-05-24T19:16:21.791"/>
    <p1510:client id="{E26929C8-1FEE-4947-A119-F3E365831814}" v="2" dt="2023-05-28T13:30:18.040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33E32-5603-440A-ACDD-7442C88C5FED}" type="datetimeFigureOut">
              <a:rPr lang="en-US" smtClean="0">
                <a:latin typeface="Tw Cen MT" panose="020B0602020104020603" pitchFamily="34" charset="0"/>
              </a:rPr>
              <a:pPr/>
              <a:t>6/5/2023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1589-0F8A-400D-AEF4-57688446A2F5}" type="slidenum">
              <a:rPr lang="en-US" smtClean="0">
                <a:latin typeface="Tw Cen MT" panose="020B0602020104020603" pitchFamily="34" charset="0"/>
              </a:rPr>
              <a:pPr/>
              <a:t>‹#›</a:t>
            </a:fld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AF4A386A-BFE4-4655-9801-CBB04655F27A}" type="datetimeFigureOut">
              <a:rPr lang="en-US" noProof="0" smtClean="0"/>
              <a:pPr/>
              <a:t>6/5/2023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DAE5FABD-26C8-4F74-B1E3-45BC91BC9D7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294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672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15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  <p:transition spd="slow" advClick="0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  <p:transition spd="slow" advClick="0" advTm="3000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Important Content</a:t>
            </a:r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  <p:transition spd="slow" advClick="0" advTm="3000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  <p:transition spd="slow" advClick="0" advTm="3000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  <p:transition spd="slow" advClick="0" advTm="3000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  <p:transition spd="slow" advClick="0" advTm="3000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  <p:transition spd="slow" advClick="0" advTm="3000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  <p:transition spd="slow" advClick="0" advTm="3000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  <p:transition spd="slow" advClick="0" advTm="3000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  <p:transition spd="slow" advClick="0" advTm="3000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  <p:transition spd="slow" advClick="0" advTm="3000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  <p:transition spd="slow" advClick="0" advTm="3000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  <p:transition spd="slow" advClick="0" advTm="3000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  <p:transition spd="slow" advClick="0" advTm="3000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  <p:transition spd="slow" advClick="0" advTm="3000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THANK </a:t>
            </a:r>
            <a:r>
              <a:rPr lang="en-US" err="1"/>
              <a:t>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  <p:transition spd="slow" advClick="0" advTm="3000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THANK </a:t>
            </a:r>
            <a:r>
              <a:rPr lang="en-US" err="1"/>
              <a:t>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  <p:transition spd="slow" advClick="0" advTm="3000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THANK </a:t>
            </a:r>
            <a:r>
              <a:rPr lang="en-US" err="1"/>
              <a:t>yOU</a:t>
            </a:r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  <p:transition spd="slow" advClick="0" advTm="3000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THANK </a:t>
            </a:r>
            <a:r>
              <a:rPr lang="en-US" err="1"/>
              <a:t>yOU</a:t>
            </a:r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  <p:transition spd="slow" advClick="0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  <p:transition spd="slow" advClick="0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transition spd="slow" advClick="0" advTm="3000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web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19" y="-138642"/>
            <a:ext cx="23600971" cy="13219058"/>
          </a:xfrm>
        </p:spPr>
      </p:pic>
      <p:sp>
        <p:nvSpPr>
          <p:cNvPr id="285" name="Text Placeholder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90750" y="609600"/>
            <a:ext cx="7971464" cy="57673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6040" y="4081512"/>
            <a:ext cx="3442781" cy="8795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6700" dirty="0"/>
              <a:t>ROBOTICS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202</a:t>
            </a:r>
            <a:r>
              <a:rPr lang="bg-BG" dirty="0"/>
              <a:t>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530" y="5274207"/>
            <a:ext cx="1563085" cy="1111725"/>
          </a:xfrm>
          <a:prstGeom prst="rect">
            <a:avLst/>
          </a:prstGeom>
        </p:spPr>
      </p:pic>
      <p:pic>
        <p:nvPicPr>
          <p:cNvPr id="4" name="[Royalty Free] Awarding Background Music for Nomination Show and Ceremony Open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42672" y="6327625"/>
            <a:ext cx="366564" cy="366564"/>
          </a:xfrm>
          <a:prstGeom prst="rect">
            <a:avLst/>
          </a:prstGeom>
        </p:spPr>
      </p:pic>
      <p:sp>
        <p:nvSpPr>
          <p:cNvPr id="9" name="Правоъгълник 8"/>
          <p:cNvSpPr/>
          <p:nvPr/>
        </p:nvSpPr>
        <p:spPr>
          <a:xfrm>
            <a:off x="2196445" y="612742"/>
            <a:ext cx="7956223" cy="3271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026" name="Picture 2" descr="C:\Users\DELL\Desktop\Untitled-1.jpg"/>
          <p:cNvPicPr>
            <a:picLocks noChangeAspect="1" noChangeArrowheads="1"/>
          </p:cNvPicPr>
          <p:nvPr/>
        </p:nvPicPr>
        <p:blipFill>
          <a:blip r:embed="rId8"/>
          <a:srcRect t="2774" b="6216"/>
          <a:stretch>
            <a:fillRect/>
          </a:stretch>
        </p:blipFill>
        <p:spPr bwMode="auto">
          <a:xfrm>
            <a:off x="3091386" y="688157"/>
            <a:ext cx="6307137" cy="31391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AE6F7-BBD6-4226-9E40-556759AD62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6074" y="4081512"/>
            <a:ext cx="3442781" cy="172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15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2B9606-F9BC-40CD-9467-6348ACE410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682397A-D234-4487-8E63-23B79C7696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4313" y="-158750"/>
            <a:ext cx="11620500" cy="65913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7199992-58FE-4335-A811-6AFA96B5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The history of </a:t>
            </a:r>
            <a:r>
              <a:rPr lang="en-US" dirty="0" smtClean="0">
                <a:latin typeface="Arial Rounded MT Bold" panose="020F0704030504030204" pitchFamily="34" charset="0"/>
              </a:rPr>
              <a:t>robots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F8FCB52-DD55-48F6-9F4A-D2A0F6586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6618" y="5222651"/>
            <a:ext cx="1563085" cy="11117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313" y="5965044"/>
            <a:ext cx="3021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By 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Tech_Monkeys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11670C9-7A12-431E-92B2-050F2389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254" y="759690"/>
            <a:ext cx="4900815" cy="63490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Mission</a:t>
            </a:r>
            <a:endParaRPr lang="en-US" sz="4400" b="1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8437B7E0-A907-45B1-854A-895D985A5399}"/>
              </a:ext>
            </a:extLst>
          </p:cNvPr>
          <p:cNvSpPr txBox="1">
            <a:spLocks/>
          </p:cNvSpPr>
          <p:nvPr/>
        </p:nvSpPr>
        <p:spPr>
          <a:xfrm>
            <a:off x="485604" y="2972466"/>
            <a:ext cx="7056784" cy="18648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915" y="203828"/>
            <a:ext cx="1563085" cy="1111725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5604" y="1843670"/>
            <a:ext cx="46301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202124"/>
                </a:solidFill>
                <a:latin typeface="Arial Rounded MT Bold" panose="020F0704030504030204" pitchFamily="34" charset="0"/>
              </a:rPr>
              <a:t>Our mission is to educate people about the history of </a:t>
            </a:r>
            <a:r>
              <a:rPr lang="en-US" altLang="en-US" sz="3200" dirty="0" smtClean="0">
                <a:solidFill>
                  <a:srgbClr val="202124"/>
                </a:solidFill>
                <a:latin typeface="Arial Rounded MT Bold" panose="020F0704030504030204" pitchFamily="34" charset="0"/>
              </a:rPr>
              <a:t>robots and robotics in </a:t>
            </a:r>
            <a:r>
              <a:rPr lang="en-US" altLang="en-US" sz="3200" dirty="0">
                <a:solidFill>
                  <a:srgbClr val="202124"/>
                </a:solidFill>
                <a:latin typeface="Arial Rounded MT Bold" panose="020F0704030504030204" pitchFamily="34" charset="0"/>
              </a:rPr>
              <a:t>an easy and interesting </a:t>
            </a:r>
            <a:r>
              <a:rPr lang="en-US" altLang="en-US" sz="3200" dirty="0" smtClean="0">
                <a:solidFill>
                  <a:srgbClr val="202124"/>
                </a:solidFill>
                <a:latin typeface="Arial Rounded MT Bold" panose="020F0704030504030204" pitchFamily="34" charset="0"/>
              </a:rPr>
              <a:t>way.</a:t>
            </a:r>
            <a:r>
              <a:rPr lang="en-US" altLang="en-US" sz="3200" dirty="0" smtClean="0">
                <a:latin typeface="Arial Rounded MT Bold" panose="020F0704030504030204" pitchFamily="34" charset="0"/>
              </a:rPr>
              <a:t> </a:t>
            </a:r>
            <a:endParaRPr lang="en-US" altLang="en-US" sz="3200" dirty="0">
              <a:latin typeface="Arial Rounded MT Bold" panose="020F0704030504030204" pitchFamily="34" charset="0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3" y="1843670"/>
            <a:ext cx="6194166" cy="39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11670C9-7A12-431E-92B2-050F2389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76" y="937182"/>
            <a:ext cx="10805160" cy="697202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/>
              <a:t>Roles</a:t>
            </a:r>
            <a:endParaRPr lang="en-US" sz="4400" b="1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8437B7E0-A907-45B1-854A-895D985A5399}"/>
              </a:ext>
            </a:extLst>
          </p:cNvPr>
          <p:cNvSpPr txBox="1">
            <a:spLocks/>
          </p:cNvSpPr>
          <p:nvPr/>
        </p:nvSpPr>
        <p:spPr>
          <a:xfrm>
            <a:off x="375537" y="2993149"/>
            <a:ext cx="7056784" cy="18648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6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915" y="203828"/>
            <a:ext cx="1563085" cy="11117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6376" y="2057999"/>
            <a:ext cx="1160132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600" b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Scrum </a:t>
            </a:r>
            <a:r>
              <a:rPr lang="en-US" sz="2600" b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Trainer-</a:t>
            </a:r>
            <a:r>
              <a:rPr lang="en-US" sz="2600" b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 </a:t>
            </a:r>
            <a:r>
              <a:rPr lang="en-US" sz="2600" b="1" i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Petko Kovachev (</a:t>
            </a:r>
            <a:r>
              <a:rPr lang="en-US" sz="2600" b="1" i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8g)</a:t>
            </a:r>
          </a:p>
          <a:p>
            <a:endParaRPr lang="en-US" sz="2600" dirty="0" smtClean="0">
              <a:latin typeface="Arial Rounded MT Bold" panose="020F0704030504030204" pitchFamily="34" charset="0"/>
            </a:endParaRPr>
          </a:p>
          <a:p>
            <a:r>
              <a:rPr lang="en-US" sz="2600" b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2</a:t>
            </a:r>
            <a:r>
              <a:rPr lang="en-US" sz="2600" b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. Designer - </a:t>
            </a:r>
            <a:r>
              <a:rPr lang="en-US" sz="2600" b="1" i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Ivaylo </a:t>
            </a:r>
            <a:r>
              <a:rPr lang="en-US" sz="2600" b="1" i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Gyurov (8b</a:t>
            </a:r>
            <a:r>
              <a:rPr lang="en-US" sz="2600" b="1" i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)</a:t>
            </a:r>
          </a:p>
          <a:p>
            <a:r>
              <a:rPr lang="en-US" sz="2600" dirty="0">
                <a:latin typeface="Arial Rounded MT Bold" panose="020F0704030504030204" pitchFamily="34" charset="0"/>
              </a:rPr>
              <a:t/>
            </a:r>
            <a:br>
              <a:rPr lang="en-US" sz="2600" dirty="0">
                <a:latin typeface="Arial Rounded MT Bold" panose="020F0704030504030204" pitchFamily="34" charset="0"/>
              </a:rPr>
            </a:br>
            <a:r>
              <a:rPr lang="en-US" sz="2600" b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3</a:t>
            </a:r>
            <a:r>
              <a:rPr lang="en-US" sz="2600" b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. </a:t>
            </a:r>
            <a:r>
              <a:rPr lang="en-US" sz="2600" b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Front-end developers - </a:t>
            </a:r>
            <a:r>
              <a:rPr lang="en-US" sz="2600" b="1" i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Veselin Boyanov  </a:t>
            </a:r>
            <a:r>
              <a:rPr lang="en-US" sz="2600" b="1" i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(</a:t>
            </a:r>
            <a:r>
              <a:rPr lang="en-US" sz="2600" b="1" i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8a)</a:t>
            </a:r>
            <a:r>
              <a:rPr lang="en-US" sz="2600" b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, </a:t>
            </a:r>
            <a:r>
              <a:rPr lang="en-US" sz="2600" b="1" i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Aleksander Lalev (8v)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93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297" y="1071186"/>
            <a:ext cx="10805160" cy="707886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Apps and  features used during the development of the project</a:t>
            </a:r>
            <a:br>
              <a:rPr lang="en-US" dirty="0">
                <a:latin typeface="Arial Rounded MT Bold" panose="020F0704030504030204" pitchFamily="34" charset="0"/>
              </a:rPr>
            </a:b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915" y="203828"/>
            <a:ext cx="1563085" cy="1111725"/>
          </a:xfrm>
          <a:prstGeom prst="rect">
            <a:avLst/>
          </a:prstGeom>
        </p:spPr>
      </p:pic>
      <p:pic>
        <p:nvPicPr>
          <p:cNvPr id="7" name="Picture 9" descr="Icon&#10;&#10;Description automatically generated">
            <a:extLst>
              <a:ext uri="{FF2B5EF4-FFF2-40B4-BE49-F238E27FC236}">
                <a16:creationId xmlns:a16="http://schemas.microsoft.com/office/drawing/2014/main" id="{EB9A4D8B-FF9D-4763-91D2-40725E0B2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228" y="2856765"/>
            <a:ext cx="2444308" cy="2414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084" y="3118643"/>
            <a:ext cx="1999661" cy="2011854"/>
          </a:xfrm>
          <a:prstGeom prst="rect">
            <a:avLst/>
          </a:prstGeom>
        </p:spPr>
      </p:pic>
      <p:pic>
        <p:nvPicPr>
          <p:cNvPr id="9" name="Picture 11" descr="Logo, icon&#10;&#10;Description automatically generated">
            <a:extLst>
              <a:ext uri="{FF2B5EF4-FFF2-40B4-BE49-F238E27FC236}">
                <a16:creationId xmlns:a16="http://schemas.microsoft.com/office/drawing/2014/main" id="{BC0708B7-01BE-4AFE-8B06-B9E9EB3CE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50477"/>
            <a:ext cx="2228603" cy="2228603"/>
          </a:xfrm>
          <a:prstGeom prst="rect">
            <a:avLst/>
          </a:prstGeom>
        </p:spPr>
      </p:pic>
      <p:pic>
        <p:nvPicPr>
          <p:cNvPr id="10" name="Picture 12" descr="Icon&#10;&#10;Description automatically generated">
            <a:extLst>
              <a:ext uri="{FF2B5EF4-FFF2-40B4-BE49-F238E27FC236}">
                <a16:creationId xmlns:a16="http://schemas.microsoft.com/office/drawing/2014/main" id="{717697D3-29BC-44CF-8EB2-D2357962C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162" y="2950477"/>
            <a:ext cx="1565565" cy="2227446"/>
          </a:xfrm>
          <a:prstGeom prst="rect">
            <a:avLst/>
          </a:prstGeom>
        </p:spPr>
      </p:pic>
      <p:pic>
        <p:nvPicPr>
          <p:cNvPr id="1028" name="Picture 4" descr="https://cdn.discordapp.com/attachments/1112762005313556523/1115323589512663130/0oO5sAneb9lJP6l8c6DH4aj6f85qNpplQVHmPmbbBxAukDnlO7DarDW0b-kEIHa8SQ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99" y="2950477"/>
            <a:ext cx="2348186" cy="23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2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wipe/>
      </p:transition>
    </mc:Choice>
    <mc:Fallback xmlns=""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8" y="1255830"/>
            <a:ext cx="10805160" cy="7078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Apps and  features used during the development of the project</a:t>
            </a:r>
            <a:r>
              <a:rPr lang="en-US" dirty="0">
                <a:latin typeface="Arial Rounded MT Bold" panose="020F0704030504030204" pitchFamily="34" charset="0"/>
              </a:rPr>
              <a:t/>
            </a:r>
            <a:br>
              <a:rPr lang="en-US" dirty="0">
                <a:latin typeface="Arial Rounded MT Bold" panose="020F0704030504030204" pitchFamily="34" charset="0"/>
              </a:rPr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4" name="Picture 7" descr="Icon&#10;&#10;Description automatically generated">
            <a:extLst>
              <a:ext uri="{FF2B5EF4-FFF2-40B4-BE49-F238E27FC236}">
                <a16:creationId xmlns:a16="http://schemas.microsoft.com/office/drawing/2014/main" id="{54352821-E554-4BDC-8C99-5693412A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73" y="3058676"/>
            <a:ext cx="2456213" cy="2303774"/>
          </a:xfrm>
          <a:prstGeom prst="rect">
            <a:avLst/>
          </a:prstGeom>
        </p:spPr>
      </p:pic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05C266E5-258A-423B-8D2A-6AD7C1DF0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33" y="2941106"/>
            <a:ext cx="2584862" cy="2545278"/>
          </a:xfrm>
          <a:prstGeom prst="rect">
            <a:avLst/>
          </a:prstGeom>
        </p:spPr>
      </p:pic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87770969-9DA2-47FA-A3EC-3507B643D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129" y="3065041"/>
            <a:ext cx="2743200" cy="2297409"/>
          </a:xfrm>
          <a:prstGeom prst="rect">
            <a:avLst/>
          </a:prstGeom>
        </p:spPr>
      </p:pic>
      <p:pic>
        <p:nvPicPr>
          <p:cNvPr id="7" name="Picture 8" descr="https://cdn.discordapp.com/attachments/1114275364454285322/1114645479502909472/pngwing.co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63" y="2750052"/>
            <a:ext cx="3035572" cy="292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915" y="203828"/>
            <a:ext cx="1563085" cy="11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73937"/>
      </p:ext>
    </p:extLst>
  </p:cSld>
  <p:clrMapOvr>
    <a:masterClrMapping/>
  </p:clrMapOvr>
  <p:transition spd="slow" advClick="0" advTm="3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solidFill>
            <a:srgbClr val="007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DELL\Desktop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394" y="3758184"/>
            <a:ext cx="4302034" cy="23526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73822" y="1742992"/>
            <a:ext cx="5996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rial Rounded MT Bold" panose="020F0704030504030204" pitchFamily="34" charset="0"/>
              </a:rPr>
              <a:t>Thank you for the attention!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2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wipe/>
      </p:transition>
    </mc:Choice>
    <mc:Fallback xmlns="">
      <p:transition spd="slow">
        <p:wip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ModernClassicBlockLT_v4" id="{30DDF308-B484-4DB0-8959-4BA762476498}" vid="{49FD44A8-5F40-4E6E-BC83-04BD3C4DB2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013ec5e-c9a0-492a-8b85-2858fa2ec52e" xsi:nil="true"/>
    <lcf76f155ced4ddcb4097134ff3c332f xmlns="3070befa-2f09-491d-996b-521a247b0ef8">
      <Terms xmlns="http://schemas.microsoft.com/office/infopath/2007/PartnerControls"/>
    </lcf76f155ced4ddcb4097134ff3c332f>
    <SharedWithUsers xmlns="5013ec5e-c9a0-492a-8b85-2858fa2ec52e">
      <UserInfo>
        <DisplayName>Членове на Випуск 2022</DisplayName>
        <AccountId>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62BDE4885365524791117F1CBEA2BC25" ma:contentTypeVersion="12" ma:contentTypeDescription="Създаване на нов документ" ma:contentTypeScope="" ma:versionID="4c43f7f29af855fe51d60e406921a4c6">
  <xsd:schema xmlns:xsd="http://www.w3.org/2001/XMLSchema" xmlns:xs="http://www.w3.org/2001/XMLSchema" xmlns:p="http://schemas.microsoft.com/office/2006/metadata/properties" xmlns:ns2="3070befa-2f09-491d-996b-521a247b0ef8" xmlns:ns3="5013ec5e-c9a0-492a-8b85-2858fa2ec52e" targetNamespace="http://schemas.microsoft.com/office/2006/metadata/properties" ma:root="true" ma:fieldsID="77ed29a81911194ca63e887e745ddb49" ns2:_="" ns3:_="">
    <xsd:import namespace="3070befa-2f09-491d-996b-521a247b0ef8"/>
    <xsd:import namespace="5013ec5e-c9a0-492a-8b85-2858fa2ec52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0befa-2f09-491d-996b-521a247b0ef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Етикети за изображения" ma:readOnly="false" ma:fieldId="{5cf76f15-5ced-4ddc-b409-7134ff3c332f}" ma:taxonomyMulti="true" ma:sspId="456e7627-0361-4391-903c-72580cc475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3ec5e-c9a0-492a-8b85-2858fa2ec52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e8906da-1878-4141-af94-cdac726090f2}" ma:internalName="TaxCatchAll" ma:showField="CatchAllData" ma:web="5013ec5e-c9a0-492a-8b85-2858fa2ec5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86D9CC-0D9D-4BFE-B3F3-26F480BF8C8A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3070befa-2f09-491d-996b-521a247b0ef8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013ec5e-c9a0-492a-8b85-2858fa2ec52e"/>
  </ds:schemaRefs>
</ds:datastoreItem>
</file>

<file path=customXml/itemProps2.xml><?xml version="1.0" encoding="utf-8"?>
<ds:datastoreItem xmlns:ds="http://schemas.openxmlformats.org/officeDocument/2006/customXml" ds:itemID="{FEFDB0E1-8874-4D00-93BF-CDCF30964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70befa-2f09-491d-996b-521a247b0ef8"/>
    <ds:schemaRef ds:uri="5013ec5e-c9a0-492a-8b85-2858fa2ec5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classic block presentation</Template>
  <TotalTime>0</TotalTime>
  <Words>62</Words>
  <Application>Microsoft Office PowerPoint</Application>
  <PresentationFormat>Widescreen</PresentationFormat>
  <Paragraphs>18</Paragraphs>
  <Slides>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Rounded MT Bold</vt:lpstr>
      <vt:lpstr>Tw Cen MT</vt:lpstr>
      <vt:lpstr>Tw Cen MT Condensed</vt:lpstr>
      <vt:lpstr>Wingdings 3</vt:lpstr>
      <vt:lpstr>ModernClassicBlock-3</vt:lpstr>
      <vt:lpstr>ROBOTICS 2023</vt:lpstr>
      <vt:lpstr>The history of robots</vt:lpstr>
      <vt:lpstr>Mission</vt:lpstr>
      <vt:lpstr>Roles</vt:lpstr>
      <vt:lpstr>Apps and  features used during the development of the project </vt:lpstr>
      <vt:lpstr>Apps and  features used during the development of the project 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HUB 2020</dc:title>
  <dc:creator/>
  <cp:lastModifiedBy/>
  <cp:revision>82</cp:revision>
  <dcterms:created xsi:type="dcterms:W3CDTF">2020-06-04T07:20:01Z</dcterms:created>
  <dcterms:modified xsi:type="dcterms:W3CDTF">2023-06-05T17:12:56Z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0x01010062BDE4885365524791117F1CBEA2BC25</vt:lpwstr>
  </property>
</Properties>
</file>